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1101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4123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1655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1244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1277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1561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4040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245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7488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7292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264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EE02C-B43D-461A-9FB7-EC705C49B1EC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20EBD-8F1C-42A2-88B8-7E90CA0E000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7754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4326"/>
            <a:ext cx="12508071" cy="699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65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3334327" y="277091"/>
            <a:ext cx="3694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6530109" y="535709"/>
            <a:ext cx="554182" cy="129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9342581" y="549563"/>
            <a:ext cx="554182" cy="129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42009" y="2401455"/>
            <a:ext cx="696191" cy="3389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2669309" y="2401455"/>
            <a:ext cx="2253673" cy="35837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5865091" y="2401455"/>
            <a:ext cx="2401454" cy="35652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2325" y="-57637"/>
            <a:ext cx="12536650" cy="697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1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136073" y="3620655"/>
            <a:ext cx="10732654" cy="1939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729673" y="6420501"/>
            <a:ext cx="11139054" cy="1927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299" y="-48110"/>
            <a:ext cx="12336597" cy="6954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9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923636" y="3694545"/>
            <a:ext cx="6280728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838200" y="5874327"/>
            <a:ext cx="10836564" cy="203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114" y="-95742"/>
            <a:ext cx="12384228" cy="704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87927" y="600364"/>
            <a:ext cx="2059709" cy="26877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378691" y="3990109"/>
            <a:ext cx="2068945" cy="21868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114" y="-95742"/>
            <a:ext cx="12384228" cy="704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10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600364" y="2909455"/>
            <a:ext cx="2456872" cy="30202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6650182" y="5430982"/>
            <a:ext cx="4830618" cy="7459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5167" y="-76689"/>
            <a:ext cx="12422334" cy="701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07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9483" y="-110032"/>
            <a:ext cx="12650965" cy="707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08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219200" y="4941455"/>
            <a:ext cx="1163782" cy="17641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3702" y="-191484"/>
            <a:ext cx="12555702" cy="704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3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397164" y="2530764"/>
            <a:ext cx="2456872" cy="37961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7088" y="-114795"/>
            <a:ext cx="12546176" cy="708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96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5597236" y="942109"/>
            <a:ext cx="951346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8968509" y="942109"/>
            <a:ext cx="757382" cy="11010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226290" y="3098800"/>
            <a:ext cx="1454727" cy="33481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2050473" y="2964873"/>
            <a:ext cx="9707418" cy="36298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3186545" y="2043113"/>
            <a:ext cx="858982" cy="247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4396508" y="2023992"/>
            <a:ext cx="858982" cy="2475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7386782" y="1008496"/>
            <a:ext cx="858982" cy="1015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10134600" y="980749"/>
            <a:ext cx="1219200" cy="10154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2799" y="-57637"/>
            <a:ext cx="12517597" cy="697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98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64655" y="2290618"/>
            <a:ext cx="1173018" cy="8959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3468255" y="2290618"/>
            <a:ext cx="2794000" cy="9698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1893455" y="609600"/>
            <a:ext cx="877454" cy="7204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1171382" y="2382982"/>
            <a:ext cx="877454" cy="9790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1572491" y="2290618"/>
            <a:ext cx="877454" cy="8959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9483" y="-114795"/>
            <a:ext cx="12650965" cy="708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7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267855" y="1136073"/>
            <a:ext cx="895927" cy="52462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921164" y="1145309"/>
            <a:ext cx="480291" cy="3879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6525492" y="1052945"/>
            <a:ext cx="895927" cy="53156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9000837" y="1052945"/>
            <a:ext cx="480291" cy="3879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3528291" y="1145309"/>
            <a:ext cx="2456873" cy="5223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10455564" y="1052945"/>
            <a:ext cx="1062181" cy="53156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7740073" y="1052945"/>
            <a:ext cx="563418" cy="1570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6141" y="-114795"/>
            <a:ext cx="12584281" cy="708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2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92364" y="1588655"/>
            <a:ext cx="1339272" cy="48306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6313055" y="1585984"/>
            <a:ext cx="1339272" cy="49256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2798618" y="1585984"/>
            <a:ext cx="1911927" cy="50641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9005455" y="1585984"/>
            <a:ext cx="2770909" cy="50734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5194" y="-86216"/>
            <a:ext cx="12622387" cy="7030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7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84727" y="1283855"/>
            <a:ext cx="1080655" cy="42487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1967345" y="1440873"/>
            <a:ext cx="1995055" cy="42210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6437745" y="1468581"/>
            <a:ext cx="5320146" cy="4193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04" y="471074"/>
            <a:ext cx="12231807" cy="59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28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Широкоэкранный</PresentationFormat>
  <Paragraphs>0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Severstal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Коротецкая Анастасия Владимировна</dc:creator>
  <cp:lastModifiedBy>Коротецкая Анастасия Владимировна</cp:lastModifiedBy>
  <cp:revision>4</cp:revision>
  <dcterms:created xsi:type="dcterms:W3CDTF">2023-06-21T16:00:25Z</dcterms:created>
  <dcterms:modified xsi:type="dcterms:W3CDTF">2023-06-22T07:21:59Z</dcterms:modified>
</cp:coreProperties>
</file>

<file path=docProps/thumbnail.jpeg>
</file>